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sldIdLst>
    <p:sldId id="256" r:id="rId5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734C"/>
    <a:srgbClr val="987F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298C4F-92C8-4921-A71D-186C799E44E1}" v="17" dt="2020-11-03T07:44:54.7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31" d="100"/>
          <a:sy n="31" d="100"/>
        </p:scale>
        <p:origin x="21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4/11/2020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8859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4/11/2020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1215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4/11/2020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9251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4/11/2020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44218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4/11/2020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6297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4/11/2020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4206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4/11/2020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69188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4/11/2020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0424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4/11/2020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589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4/11/2020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9321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4/11/2020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0937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C90A3-CC39-4CC2-BD3B-14346C1E7F46}" type="datetimeFigureOut">
              <a:rPr lang="en-SG" smtClean="0"/>
              <a:t>4/11/2020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7801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938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ABDBA51C4F9B4B90D040924CD6D62B" ma:contentTypeVersion="10" ma:contentTypeDescription="Create a new document." ma:contentTypeScope="" ma:versionID="754852a49462847e87d4d256d9d2508e">
  <xsd:schema xmlns:xsd="http://www.w3.org/2001/XMLSchema" xmlns:xs="http://www.w3.org/2001/XMLSchema" xmlns:p="http://schemas.microsoft.com/office/2006/metadata/properties" xmlns:ns3="675e6043-0132-4fa6-a5ad-101d00ac4e9a" targetNamespace="http://schemas.microsoft.com/office/2006/metadata/properties" ma:root="true" ma:fieldsID="266d7651f091b8e54d86097345dc52ba" ns3:_="">
    <xsd:import namespace="675e6043-0132-4fa6-a5ad-101d00ac4e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5e6043-0132-4fa6-a5ad-101d00ac4e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D27C67-4506-493F-B236-FB99E25644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5e6043-0132-4fa6-a5ad-101d00ac4e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A00011-2DC6-49C0-B7B2-0AF45A8432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758583-33FE-47F0-949E-BFE5EDB0CE3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Ronnie Zi Xin LIM</dc:creator>
  <cp:lastModifiedBy>Ronnie Zi Xin LIM</cp:lastModifiedBy>
  <cp:revision>1</cp:revision>
  <dcterms:created xsi:type="dcterms:W3CDTF">2020-11-04T05:38:24Z</dcterms:created>
  <dcterms:modified xsi:type="dcterms:W3CDTF">2020-11-04T05:42:01Z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0x0101004CABDBA51C4F9B4B90D040924CD6D62B</vt:lpwstr>
  </property>
</Properties>
</file>