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34C"/>
    <a:srgbClr val="987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98C4F-92C8-4921-A71D-186C799E44E1}" v="17" dt="2020-11-03T07:44:5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Zi Xin LIM" userId="8dea6aa4-c8d1-4726-9224-319bde4e893d" providerId="ADAL" clId="{88298C4F-92C8-4921-A71D-186C799E44E1}"/>
    <pc:docChg chg="undo custSel modSld">
      <pc:chgData name="Ronnie Zi Xin LIM" userId="8dea6aa4-c8d1-4726-9224-319bde4e893d" providerId="ADAL" clId="{88298C4F-92C8-4921-A71D-186C799E44E1}" dt="2020-11-03T07:50:44.570" v="143" actId="478"/>
      <pc:docMkLst>
        <pc:docMk/>
      </pc:docMkLst>
      <pc:sldChg chg="addSp delSp modSp">
        <pc:chgData name="Ronnie Zi Xin LIM" userId="8dea6aa4-c8d1-4726-9224-319bde4e893d" providerId="ADAL" clId="{88298C4F-92C8-4921-A71D-186C799E44E1}" dt="2020-11-03T07:50:44.570" v="143" actId="478"/>
        <pc:sldMkLst>
          <pc:docMk/>
          <pc:sldMk cId="2021938473" sldId="256"/>
        </pc:sldMkLst>
        <pc:spChg chg="add del mod">
          <ac:chgData name="Ronnie Zi Xin LIM" userId="8dea6aa4-c8d1-4726-9224-319bde4e893d" providerId="ADAL" clId="{88298C4F-92C8-4921-A71D-186C799E44E1}" dt="2020-11-03T07:34:03.936" v="63" actId="478"/>
          <ac:spMkLst>
            <pc:docMk/>
            <pc:sldMk cId="2021938473" sldId="256"/>
            <ac:spMk id="3" creationId="{E5004873-9876-4EB4-A0F3-BE60854E42AB}"/>
          </ac:spMkLst>
        </pc:spChg>
        <pc:spChg chg="add del mod">
          <ac:chgData name="Ronnie Zi Xin LIM" userId="8dea6aa4-c8d1-4726-9224-319bde4e893d" providerId="ADAL" clId="{88298C4F-92C8-4921-A71D-186C799E44E1}" dt="2020-11-03T07:50:44.570" v="143" actId="478"/>
          <ac:spMkLst>
            <pc:docMk/>
            <pc:sldMk cId="2021938473" sldId="256"/>
            <ac:spMk id="4" creationId="{96C111FF-30DC-4C9A-B7A8-32E58EC4CE21}"/>
          </ac:spMkLst>
        </pc:spChg>
        <pc:spChg chg="add del mod">
          <ac:chgData name="Ronnie Zi Xin LIM" userId="8dea6aa4-c8d1-4726-9224-319bde4e893d" providerId="ADAL" clId="{88298C4F-92C8-4921-A71D-186C799E44E1}" dt="2020-11-03T07:50:44.570" v="143" actId="478"/>
          <ac:spMkLst>
            <pc:docMk/>
            <pc:sldMk cId="2021938473" sldId="256"/>
            <ac:spMk id="6" creationId="{0D90EFBD-943A-4DDF-9C51-57E902A51C45}"/>
          </ac:spMkLst>
        </pc:spChg>
        <pc:spChg chg="add del mod">
          <ac:chgData name="Ronnie Zi Xin LIM" userId="8dea6aa4-c8d1-4726-9224-319bde4e893d" providerId="ADAL" clId="{88298C4F-92C8-4921-A71D-186C799E44E1}" dt="2020-11-03T07:50:44.570" v="143" actId="478"/>
          <ac:spMkLst>
            <pc:docMk/>
            <pc:sldMk cId="2021938473" sldId="256"/>
            <ac:spMk id="7" creationId="{59DB701B-D079-4B76-8AD0-2EB884CCA907}"/>
          </ac:spMkLst>
        </pc:spChg>
        <pc:picChg chg="add del mod">
          <ac:chgData name="Ronnie Zi Xin LIM" userId="8dea6aa4-c8d1-4726-9224-319bde4e893d" providerId="ADAL" clId="{88298C4F-92C8-4921-A71D-186C799E44E1}" dt="2020-11-03T07:31:14.215" v="2" actId="478"/>
          <ac:picMkLst>
            <pc:docMk/>
            <pc:sldMk cId="2021938473" sldId="256"/>
            <ac:picMk id="2" creationId="{6F2F2A0B-D9BA-4BE8-B256-02110C4530DC}"/>
          </ac:picMkLst>
        </pc:picChg>
        <pc:picChg chg="add del mod">
          <ac:chgData name="Ronnie Zi Xin LIM" userId="8dea6aa4-c8d1-4726-9224-319bde4e893d" providerId="ADAL" clId="{88298C4F-92C8-4921-A71D-186C799E44E1}" dt="2020-11-03T07:50:44.570" v="143" actId="478"/>
          <ac:picMkLst>
            <pc:docMk/>
            <pc:sldMk cId="2021938473" sldId="256"/>
            <ac:picMk id="5" creationId="{ADCD840F-748F-4871-9903-A2CAA7A1C9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237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74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800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498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668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001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883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951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47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689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418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3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3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Zi Xin LIM</dc:creator>
  <cp:lastModifiedBy>Ronnie Zi Xin LIM</cp:lastModifiedBy>
  <cp:revision>2</cp:revision>
  <dcterms:created xsi:type="dcterms:W3CDTF">2020-11-03T07:20:19Z</dcterms:created>
  <dcterms:modified xsi:type="dcterms:W3CDTF">2020-11-03T07:50:55Z</dcterms:modified>
</cp:coreProperties>
</file>