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734C"/>
    <a:srgbClr val="987F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298C4F-92C8-4921-A71D-186C799E44E1}" v="17" dt="2020-11-03T07:44:54.7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44" d="100"/>
          <a:sy n="44" d="100"/>
        </p:scale>
        <p:origin x="14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90A3-CC39-4CC2-BD3B-14346C1E7F46}" type="datetimeFigureOut">
              <a:rPr lang="en-SG" smtClean="0"/>
              <a:t>4/11/2020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C1CE-6426-40C6-A9FE-C18641DECE8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65104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90A3-CC39-4CC2-BD3B-14346C1E7F46}" type="datetimeFigureOut">
              <a:rPr lang="en-SG" smtClean="0"/>
              <a:t>4/11/2020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C1CE-6426-40C6-A9FE-C18641DECE8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04970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90A3-CC39-4CC2-BD3B-14346C1E7F46}" type="datetimeFigureOut">
              <a:rPr lang="en-SG" smtClean="0"/>
              <a:t>4/11/2020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C1CE-6426-40C6-A9FE-C18641DECE8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23226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90A3-CC39-4CC2-BD3B-14346C1E7F46}" type="datetimeFigureOut">
              <a:rPr lang="en-SG" smtClean="0"/>
              <a:t>4/11/2020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C1CE-6426-40C6-A9FE-C18641DECE8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69164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90A3-CC39-4CC2-BD3B-14346C1E7F46}" type="datetimeFigureOut">
              <a:rPr lang="en-SG" smtClean="0"/>
              <a:t>4/11/2020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C1CE-6426-40C6-A9FE-C18641DECE8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66083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90A3-CC39-4CC2-BD3B-14346C1E7F46}" type="datetimeFigureOut">
              <a:rPr lang="en-SG" smtClean="0"/>
              <a:t>4/11/2020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C1CE-6426-40C6-A9FE-C18641DECE8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50943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90A3-CC39-4CC2-BD3B-14346C1E7F46}" type="datetimeFigureOut">
              <a:rPr lang="en-SG" smtClean="0"/>
              <a:t>4/11/2020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C1CE-6426-40C6-A9FE-C18641DECE8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76327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90A3-CC39-4CC2-BD3B-14346C1E7F46}" type="datetimeFigureOut">
              <a:rPr lang="en-SG" smtClean="0"/>
              <a:t>4/11/2020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C1CE-6426-40C6-A9FE-C18641DECE8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89020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90A3-CC39-4CC2-BD3B-14346C1E7F46}" type="datetimeFigureOut">
              <a:rPr lang="en-SG" smtClean="0"/>
              <a:t>4/11/2020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C1CE-6426-40C6-A9FE-C18641DECE8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59842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90A3-CC39-4CC2-BD3B-14346C1E7F46}" type="datetimeFigureOut">
              <a:rPr lang="en-SG" smtClean="0"/>
              <a:t>4/11/2020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C1CE-6426-40C6-A9FE-C18641DECE8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01992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90A3-CC39-4CC2-BD3B-14346C1E7F46}" type="datetimeFigureOut">
              <a:rPr lang="en-SG" smtClean="0"/>
              <a:t>4/11/2020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C1CE-6426-40C6-A9FE-C18641DECE8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47371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C90A3-CC39-4CC2-BD3B-14346C1E7F46}" type="datetimeFigureOut">
              <a:rPr lang="en-SG" smtClean="0"/>
              <a:t>4/11/2020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4C1CE-6426-40C6-A9FE-C18641DECE8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55207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1938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Ronnie Zi Xin LIM</dc:creator>
  <cp:lastModifiedBy>Ronnie Zi Xin LIM</cp:lastModifiedBy>
  <cp:revision>1</cp:revision>
  <dcterms:created xsi:type="dcterms:W3CDTF">2020-11-04T05:51:22Z</dcterms:created>
  <dcterms:modified xsi:type="dcterms:W3CDTF">2020-11-04T05:54:21Z</dcterms:modified>
</cp:coreProperties>
</file>