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7F5A"/>
    <a:srgbClr val="897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A4FAC-EDA6-44C9-95DD-91F3C53CF429}" v="4" dt="2021-01-08T01:56:38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ui Lan TAN" userId="ef329392-b5db-43c6-95a4-79d24224c27c" providerId="ADAL" clId="{5DAA4FAC-EDA6-44C9-95DD-91F3C53CF429}"/>
    <pc:docChg chg="modSld">
      <pc:chgData name="Christina Hui Lan TAN" userId="ef329392-b5db-43c6-95a4-79d24224c27c" providerId="ADAL" clId="{5DAA4FAC-EDA6-44C9-95DD-91F3C53CF429}" dt="2021-01-08T01:57:57.355" v="38" actId="14100"/>
      <pc:docMkLst>
        <pc:docMk/>
      </pc:docMkLst>
      <pc:sldChg chg="addSp modSp">
        <pc:chgData name="Christina Hui Lan TAN" userId="ef329392-b5db-43c6-95a4-79d24224c27c" providerId="ADAL" clId="{5DAA4FAC-EDA6-44C9-95DD-91F3C53CF429}" dt="2021-01-08T01:57:57.355" v="38" actId="14100"/>
        <pc:sldMkLst>
          <pc:docMk/>
          <pc:sldMk cId="2021938473" sldId="256"/>
        </pc:sldMkLst>
        <pc:spChg chg="mod">
          <ac:chgData name="Christina Hui Lan TAN" userId="ef329392-b5db-43c6-95a4-79d24224c27c" providerId="ADAL" clId="{5DAA4FAC-EDA6-44C9-95DD-91F3C53CF429}" dt="2021-01-08T01:57:44.409" v="36" actId="1076"/>
          <ac:spMkLst>
            <pc:docMk/>
            <pc:sldMk cId="2021938473" sldId="256"/>
            <ac:spMk id="2" creationId="{F1F465DE-7B1A-4AD3-97E2-CF9D15442401}"/>
          </ac:spMkLst>
        </pc:spChg>
        <pc:spChg chg="mod">
          <ac:chgData name="Christina Hui Lan TAN" userId="ef329392-b5db-43c6-95a4-79d24224c27c" providerId="ADAL" clId="{5DAA4FAC-EDA6-44C9-95DD-91F3C53CF429}" dt="2021-01-08T01:57:49.243" v="37" actId="14100"/>
          <ac:spMkLst>
            <pc:docMk/>
            <pc:sldMk cId="2021938473" sldId="256"/>
            <ac:spMk id="4" creationId="{60C0815C-90DF-4832-ADD4-A21E077E3B3F}"/>
          </ac:spMkLst>
        </pc:spChg>
        <pc:cxnChg chg="add mod">
          <ac:chgData name="Christina Hui Lan TAN" userId="ef329392-b5db-43c6-95a4-79d24224c27c" providerId="ADAL" clId="{5DAA4FAC-EDA6-44C9-95DD-91F3C53CF429}" dt="2021-01-08T01:57:34.346" v="35" actId="14100"/>
          <ac:cxnSpMkLst>
            <pc:docMk/>
            <pc:sldMk cId="2021938473" sldId="256"/>
            <ac:cxnSpMk id="5" creationId="{BDFE7832-BDFA-4F41-9689-81B5F001DDBA}"/>
          </ac:cxnSpMkLst>
        </pc:cxnChg>
        <pc:cxnChg chg="add mod">
          <ac:chgData name="Christina Hui Lan TAN" userId="ef329392-b5db-43c6-95a4-79d24224c27c" providerId="ADAL" clId="{5DAA4FAC-EDA6-44C9-95DD-91F3C53CF429}" dt="2021-01-08T01:57:21.674" v="32" actId="14100"/>
          <ac:cxnSpMkLst>
            <pc:docMk/>
            <pc:sldMk cId="2021938473" sldId="256"/>
            <ac:cxnSpMk id="7" creationId="{BB2F38C0-CD01-4C06-8EF0-C3385C079801}"/>
          </ac:cxnSpMkLst>
        </pc:cxnChg>
        <pc:cxnChg chg="add mod">
          <ac:chgData name="Christina Hui Lan TAN" userId="ef329392-b5db-43c6-95a4-79d24224c27c" providerId="ADAL" clId="{5DAA4FAC-EDA6-44C9-95DD-91F3C53CF429}" dt="2021-01-08T01:57:31.273" v="34" actId="14100"/>
          <ac:cxnSpMkLst>
            <pc:docMk/>
            <pc:sldMk cId="2021938473" sldId="256"/>
            <ac:cxnSpMk id="8" creationId="{70E47AD5-B9B9-40D6-9AA1-C3FC39F4A123}"/>
          </ac:cxnSpMkLst>
        </pc:cxnChg>
        <pc:cxnChg chg="add mod">
          <ac:chgData name="Christina Hui Lan TAN" userId="ef329392-b5db-43c6-95a4-79d24224c27c" providerId="ADAL" clId="{5DAA4FAC-EDA6-44C9-95DD-91F3C53CF429}" dt="2021-01-08T01:57:57.355" v="38" actId="14100"/>
          <ac:cxnSpMkLst>
            <pc:docMk/>
            <pc:sldMk cId="2021938473" sldId="256"/>
            <ac:cxnSpMk id="10" creationId="{DB6F83D2-4CEB-49D0-9562-F92C8F063DD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237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745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800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498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668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001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883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951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470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689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418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90A3-CC39-4CC2-BD3B-14346C1E7F46}" type="datetimeFigureOut">
              <a:rPr lang="en-SG" smtClean="0"/>
              <a:t>8/1/2021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3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F465DE-7B1A-4AD3-97E2-CF9D15442401}"/>
              </a:ext>
            </a:extLst>
          </p:cNvPr>
          <p:cNvSpPr txBox="1"/>
          <p:nvPr/>
        </p:nvSpPr>
        <p:spPr>
          <a:xfrm>
            <a:off x="658762" y="130276"/>
            <a:ext cx="9374287" cy="2802194"/>
          </a:xfrm>
          <a:prstGeom prst="rect">
            <a:avLst/>
          </a:prstGeom>
          <a:solidFill>
            <a:srgbClr val="987F5A"/>
          </a:solidFill>
        </p:spPr>
        <p:txBody>
          <a:bodyPr wrap="square" rtlCol="0">
            <a:spAutoFit/>
          </a:bodyPr>
          <a:lstStyle/>
          <a:p>
            <a:pPr algn="ctr"/>
            <a:endParaRPr lang="en-SG" sz="4000" dirty="0">
              <a:solidFill>
                <a:schemeClr val="bg1"/>
              </a:solidFill>
              <a:latin typeface="Freight" panose="02000603090000020004" pitchFamily="50" charset="0"/>
            </a:endParaRPr>
          </a:p>
          <a:p>
            <a:pPr algn="ctr"/>
            <a:r>
              <a:rPr lang="en-SG" sz="9600" dirty="0">
                <a:solidFill>
                  <a:schemeClr val="bg1"/>
                </a:solidFill>
                <a:latin typeface="Freight" panose="02000603090000020004" pitchFamily="50" charset="0"/>
              </a:rPr>
              <a:t>NOTICE</a:t>
            </a:r>
          </a:p>
          <a:p>
            <a:pPr algn="ctr"/>
            <a:endParaRPr lang="en-SG" sz="4000" dirty="0">
              <a:solidFill>
                <a:schemeClr val="bg1"/>
              </a:solidFill>
              <a:latin typeface="Freight" panose="0200060309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C0815C-90DF-4832-ADD4-A21E077E3B3F}"/>
              </a:ext>
            </a:extLst>
          </p:cNvPr>
          <p:cNvSpPr/>
          <p:nvPr/>
        </p:nvSpPr>
        <p:spPr>
          <a:xfrm>
            <a:off x="353961" y="3318172"/>
            <a:ext cx="9865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SG" sz="4000" b="1" dirty="0">
              <a:ln>
                <a:solidFill>
                  <a:schemeClr val="tx1"/>
                </a:solidFill>
              </a:ln>
              <a:latin typeface="Gotham Book" pitchFamily="50" charset="0"/>
            </a:endParaRPr>
          </a:p>
          <a:p>
            <a:pPr algn="ctr"/>
            <a:r>
              <a:rPr lang="en-SG" sz="4000" b="1" dirty="0">
                <a:ln>
                  <a:solidFill>
                    <a:schemeClr val="tx1"/>
                  </a:solidFill>
                </a:ln>
                <a:latin typeface="Gotham Book" pitchFamily="50" charset="0"/>
              </a:rPr>
              <a:t>DO NOT DISPOSE OF GLASS </a:t>
            </a:r>
          </a:p>
          <a:p>
            <a:pPr algn="ctr"/>
            <a:r>
              <a:rPr lang="en-SG" sz="4000" b="1" dirty="0">
                <a:ln>
                  <a:solidFill>
                    <a:schemeClr val="tx1"/>
                  </a:solidFill>
                </a:ln>
                <a:latin typeface="Gotham Book" pitchFamily="50" charset="0"/>
              </a:rPr>
              <a:t>MATERIALS AND FLAMMABLE </a:t>
            </a:r>
          </a:p>
          <a:p>
            <a:pPr algn="ctr"/>
            <a:r>
              <a:rPr lang="en-SG" sz="4000" b="1" dirty="0">
                <a:ln>
                  <a:solidFill>
                    <a:schemeClr val="tx1"/>
                  </a:solidFill>
                </a:ln>
                <a:latin typeface="Gotham Book" pitchFamily="50" charset="0"/>
              </a:rPr>
              <a:t>PRODUCTS INTO THE BIN CHUTE</a:t>
            </a:r>
          </a:p>
          <a:p>
            <a:pPr algn="ctr"/>
            <a:endParaRPr lang="en-SG" sz="4000" b="1" dirty="0">
              <a:ln>
                <a:solidFill>
                  <a:schemeClr val="tx1"/>
                </a:solidFill>
              </a:ln>
              <a:latin typeface="Gotham Book" pitchFamily="50" charset="0"/>
            </a:endParaRPr>
          </a:p>
          <a:p>
            <a:pPr algn="ctr"/>
            <a:endParaRPr lang="en-SG" sz="4000" b="1" dirty="0">
              <a:ln>
                <a:solidFill>
                  <a:schemeClr val="tx1"/>
                </a:solidFill>
              </a:ln>
              <a:latin typeface="Gotham Book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FE7832-BDFA-4F41-9689-81B5F001DDBA}"/>
              </a:ext>
            </a:extLst>
          </p:cNvPr>
          <p:cNvCxnSpPr>
            <a:cxnSpLocks/>
          </p:cNvCxnSpPr>
          <p:nvPr/>
        </p:nvCxnSpPr>
        <p:spPr>
          <a:xfrm>
            <a:off x="412954" y="3124200"/>
            <a:ext cx="986590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2F38C0-CD01-4C06-8EF0-C3385C079801}"/>
              </a:ext>
            </a:extLst>
          </p:cNvPr>
          <p:cNvCxnSpPr>
            <a:cxnSpLocks/>
          </p:cNvCxnSpPr>
          <p:nvPr/>
        </p:nvCxnSpPr>
        <p:spPr>
          <a:xfrm>
            <a:off x="353961" y="0"/>
            <a:ext cx="9924898" cy="196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E47AD5-B9B9-40D6-9AA1-C3FC39F4A123}"/>
              </a:ext>
            </a:extLst>
          </p:cNvPr>
          <p:cNvCxnSpPr>
            <a:cxnSpLocks/>
          </p:cNvCxnSpPr>
          <p:nvPr/>
        </p:nvCxnSpPr>
        <p:spPr>
          <a:xfrm flipV="1">
            <a:off x="10278859" y="19664"/>
            <a:ext cx="4914" cy="31045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6F83D2-4CEB-49D0-9562-F92C8F063DD0}"/>
              </a:ext>
            </a:extLst>
          </p:cNvPr>
          <p:cNvCxnSpPr>
            <a:cxnSpLocks/>
          </p:cNvCxnSpPr>
          <p:nvPr/>
        </p:nvCxnSpPr>
        <p:spPr>
          <a:xfrm flipV="1">
            <a:off x="412954" y="19664"/>
            <a:ext cx="0" cy="31045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93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36DD30ACCEB4BB9ACAD9D1FA328AE" ma:contentTypeVersion="13" ma:contentTypeDescription="Create a new document." ma:contentTypeScope="" ma:versionID="881b06e761c1df095b3eb60de29e2a80">
  <xsd:schema xmlns:xsd="http://www.w3.org/2001/XMLSchema" xmlns:xs="http://www.w3.org/2001/XMLSchema" xmlns:p="http://schemas.microsoft.com/office/2006/metadata/properties" xmlns:ns3="06c8ff0f-b773-4fb5-8db6-84a743e53812" xmlns:ns4="15f86aa5-eee9-4946-9c81-443e99ccbe0e" targetNamespace="http://schemas.microsoft.com/office/2006/metadata/properties" ma:root="true" ma:fieldsID="1a332b1bb8be3ea78be46af880004fef" ns3:_="" ns4:_="">
    <xsd:import namespace="06c8ff0f-b773-4fb5-8db6-84a743e53812"/>
    <xsd:import namespace="15f86aa5-eee9-4946-9c81-443e99ccbe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8ff0f-b773-4fb5-8db6-84a743e538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86aa5-eee9-4946-9c81-443e99ccbe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0F483-3DFF-4C03-AE9C-8FB1847BDD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E508F9-B68F-433A-8D82-F7020147A6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B4F8E1-18C9-49A7-B1E7-F7392511B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8ff0f-b773-4fb5-8db6-84a743e53812"/>
    <ds:schemaRef ds:uri="15f86aa5-eee9-4946-9c81-443e99ccbe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14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Freight</vt:lpstr>
      <vt:lpstr>Gotham 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Ronnie Zi Xin LIM</dc:creator>
  <cp:lastModifiedBy>Christina Hui Lan TAN</cp:lastModifiedBy>
  <cp:revision>4</cp:revision>
  <dcterms:created xsi:type="dcterms:W3CDTF">2020-11-03T07:20:19Z</dcterms:created>
  <dcterms:modified xsi:type="dcterms:W3CDTF">2021-01-08T01:57:59Z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0x01010091236DD30ACCEB4BB9ACAD9D1FA328AE</vt:lpwstr>
  </property>
</Properties>
</file>