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7704138" cy="135001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1" userDrawn="1">
          <p15:clr>
            <a:srgbClr val="A4A3A4"/>
          </p15:clr>
        </p15:guide>
        <p15:guide id="2" pos="2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720" y="60"/>
      </p:cViewPr>
      <p:guideLst>
        <p:guide orient="horz" pos="4251"/>
        <p:guide pos="2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11" y="2209392"/>
            <a:ext cx="6548517" cy="4700035"/>
          </a:xfrm>
        </p:spPr>
        <p:txBody>
          <a:bodyPr anchor="b"/>
          <a:lstStyle>
            <a:lvl1pPr algn="ctr">
              <a:defRPr sz="5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017" y="7090679"/>
            <a:ext cx="5778104" cy="3259398"/>
          </a:xfrm>
        </p:spPr>
        <p:txBody>
          <a:bodyPr/>
          <a:lstStyle>
            <a:lvl1pPr marL="0" indent="0" algn="ctr">
              <a:buNone/>
              <a:defRPr sz="2022"/>
            </a:lvl1pPr>
            <a:lvl2pPr marL="385191" indent="0" algn="ctr">
              <a:buNone/>
              <a:defRPr sz="1685"/>
            </a:lvl2pPr>
            <a:lvl3pPr marL="770382" indent="0" algn="ctr">
              <a:buNone/>
              <a:defRPr sz="1517"/>
            </a:lvl3pPr>
            <a:lvl4pPr marL="1155573" indent="0" algn="ctr">
              <a:buNone/>
              <a:defRPr sz="1348"/>
            </a:lvl4pPr>
            <a:lvl5pPr marL="1540764" indent="0" algn="ctr">
              <a:buNone/>
              <a:defRPr sz="1348"/>
            </a:lvl5pPr>
            <a:lvl6pPr marL="1925955" indent="0" algn="ctr">
              <a:buNone/>
              <a:defRPr sz="1348"/>
            </a:lvl6pPr>
            <a:lvl7pPr marL="2311146" indent="0" algn="ctr">
              <a:buNone/>
              <a:defRPr sz="1348"/>
            </a:lvl7pPr>
            <a:lvl8pPr marL="2696337" indent="0" algn="ctr">
              <a:buNone/>
              <a:defRPr sz="1348"/>
            </a:lvl8pPr>
            <a:lvl9pPr marL="3081528" indent="0" algn="ctr">
              <a:buNone/>
              <a:defRPr sz="134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176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630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3274" y="718755"/>
            <a:ext cx="1661205" cy="114407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660" y="718755"/>
            <a:ext cx="4887313" cy="114407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66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021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47" y="3365654"/>
            <a:ext cx="6644819" cy="5615666"/>
          </a:xfrm>
        </p:spPr>
        <p:txBody>
          <a:bodyPr anchor="b"/>
          <a:lstStyle>
            <a:lvl1pPr>
              <a:defRPr sz="5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47" y="9034446"/>
            <a:ext cx="6644819" cy="2953146"/>
          </a:xfrm>
        </p:spPr>
        <p:txBody>
          <a:bodyPr/>
          <a:lstStyle>
            <a:lvl1pPr marL="0" indent="0">
              <a:buNone/>
              <a:defRPr sz="2022">
                <a:solidFill>
                  <a:schemeClr val="tx1"/>
                </a:solidFill>
              </a:defRPr>
            </a:lvl1pPr>
            <a:lvl2pPr marL="385191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77038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3pPr>
            <a:lvl4pPr marL="1155573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4pPr>
            <a:lvl5pPr marL="1540764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5pPr>
            <a:lvl6pPr marL="192595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6pPr>
            <a:lvl7pPr marL="2311146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7pPr>
            <a:lvl8pPr marL="2696337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8pPr>
            <a:lvl9pPr marL="3081528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756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659" y="3593777"/>
            <a:ext cx="3274259" cy="8565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0220" y="3593777"/>
            <a:ext cx="3274259" cy="8565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455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63" y="718758"/>
            <a:ext cx="6644819" cy="26093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664" y="3309401"/>
            <a:ext cx="3259211" cy="1621886"/>
          </a:xfrm>
        </p:spPr>
        <p:txBody>
          <a:bodyPr anchor="b"/>
          <a:lstStyle>
            <a:lvl1pPr marL="0" indent="0">
              <a:buNone/>
              <a:defRPr sz="2022" b="1"/>
            </a:lvl1pPr>
            <a:lvl2pPr marL="385191" indent="0">
              <a:buNone/>
              <a:defRPr sz="1685" b="1"/>
            </a:lvl2pPr>
            <a:lvl3pPr marL="770382" indent="0">
              <a:buNone/>
              <a:defRPr sz="1517" b="1"/>
            </a:lvl3pPr>
            <a:lvl4pPr marL="1155573" indent="0">
              <a:buNone/>
              <a:defRPr sz="1348" b="1"/>
            </a:lvl4pPr>
            <a:lvl5pPr marL="1540764" indent="0">
              <a:buNone/>
              <a:defRPr sz="1348" b="1"/>
            </a:lvl5pPr>
            <a:lvl6pPr marL="1925955" indent="0">
              <a:buNone/>
              <a:defRPr sz="1348" b="1"/>
            </a:lvl6pPr>
            <a:lvl7pPr marL="2311146" indent="0">
              <a:buNone/>
              <a:defRPr sz="1348" b="1"/>
            </a:lvl7pPr>
            <a:lvl8pPr marL="2696337" indent="0">
              <a:buNone/>
              <a:defRPr sz="1348" b="1"/>
            </a:lvl8pPr>
            <a:lvl9pPr marL="3081528" indent="0">
              <a:buNone/>
              <a:defRPr sz="13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664" y="4931286"/>
            <a:ext cx="3259211" cy="72531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0220" y="3309401"/>
            <a:ext cx="3275262" cy="1621886"/>
          </a:xfrm>
        </p:spPr>
        <p:txBody>
          <a:bodyPr anchor="b"/>
          <a:lstStyle>
            <a:lvl1pPr marL="0" indent="0">
              <a:buNone/>
              <a:defRPr sz="2022" b="1"/>
            </a:lvl1pPr>
            <a:lvl2pPr marL="385191" indent="0">
              <a:buNone/>
              <a:defRPr sz="1685" b="1"/>
            </a:lvl2pPr>
            <a:lvl3pPr marL="770382" indent="0">
              <a:buNone/>
              <a:defRPr sz="1517" b="1"/>
            </a:lvl3pPr>
            <a:lvl4pPr marL="1155573" indent="0">
              <a:buNone/>
              <a:defRPr sz="1348" b="1"/>
            </a:lvl4pPr>
            <a:lvl5pPr marL="1540764" indent="0">
              <a:buNone/>
              <a:defRPr sz="1348" b="1"/>
            </a:lvl5pPr>
            <a:lvl6pPr marL="1925955" indent="0">
              <a:buNone/>
              <a:defRPr sz="1348" b="1"/>
            </a:lvl6pPr>
            <a:lvl7pPr marL="2311146" indent="0">
              <a:buNone/>
              <a:defRPr sz="1348" b="1"/>
            </a:lvl7pPr>
            <a:lvl8pPr marL="2696337" indent="0">
              <a:buNone/>
              <a:defRPr sz="1348" b="1"/>
            </a:lvl8pPr>
            <a:lvl9pPr marL="3081528" indent="0">
              <a:buNone/>
              <a:defRPr sz="13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0220" y="4931286"/>
            <a:ext cx="3275262" cy="72531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092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9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49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63" y="900007"/>
            <a:ext cx="2484785" cy="3150023"/>
          </a:xfrm>
        </p:spPr>
        <p:txBody>
          <a:bodyPr anchor="b"/>
          <a:lstStyle>
            <a:lvl1pPr>
              <a:defRPr sz="26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262" y="1943767"/>
            <a:ext cx="3900220" cy="9593821"/>
          </a:xfrm>
        </p:spPr>
        <p:txBody>
          <a:bodyPr/>
          <a:lstStyle>
            <a:lvl1pPr>
              <a:defRPr sz="2696"/>
            </a:lvl1pPr>
            <a:lvl2pPr>
              <a:defRPr sz="2359"/>
            </a:lvl2pPr>
            <a:lvl3pPr>
              <a:defRPr sz="2022"/>
            </a:lvl3pPr>
            <a:lvl4pPr>
              <a:defRPr sz="1685"/>
            </a:lvl4pPr>
            <a:lvl5pPr>
              <a:defRPr sz="1685"/>
            </a:lvl5pPr>
            <a:lvl6pPr>
              <a:defRPr sz="1685"/>
            </a:lvl6pPr>
            <a:lvl7pPr>
              <a:defRPr sz="1685"/>
            </a:lvl7pPr>
            <a:lvl8pPr>
              <a:defRPr sz="1685"/>
            </a:lvl8pPr>
            <a:lvl9pPr>
              <a:defRPr sz="16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663" y="4050030"/>
            <a:ext cx="2484785" cy="7503182"/>
          </a:xfrm>
        </p:spPr>
        <p:txBody>
          <a:bodyPr/>
          <a:lstStyle>
            <a:lvl1pPr marL="0" indent="0">
              <a:buNone/>
              <a:defRPr sz="1348"/>
            </a:lvl1pPr>
            <a:lvl2pPr marL="385191" indent="0">
              <a:buNone/>
              <a:defRPr sz="1180"/>
            </a:lvl2pPr>
            <a:lvl3pPr marL="770382" indent="0">
              <a:buNone/>
              <a:defRPr sz="1011"/>
            </a:lvl3pPr>
            <a:lvl4pPr marL="1155573" indent="0">
              <a:buNone/>
              <a:defRPr sz="843"/>
            </a:lvl4pPr>
            <a:lvl5pPr marL="1540764" indent="0">
              <a:buNone/>
              <a:defRPr sz="843"/>
            </a:lvl5pPr>
            <a:lvl6pPr marL="1925955" indent="0">
              <a:buNone/>
              <a:defRPr sz="843"/>
            </a:lvl6pPr>
            <a:lvl7pPr marL="2311146" indent="0">
              <a:buNone/>
              <a:defRPr sz="843"/>
            </a:lvl7pPr>
            <a:lvl8pPr marL="2696337" indent="0">
              <a:buNone/>
              <a:defRPr sz="843"/>
            </a:lvl8pPr>
            <a:lvl9pPr marL="3081528" indent="0">
              <a:buNone/>
              <a:defRPr sz="8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37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63" y="900007"/>
            <a:ext cx="2484785" cy="3150023"/>
          </a:xfrm>
        </p:spPr>
        <p:txBody>
          <a:bodyPr anchor="b"/>
          <a:lstStyle>
            <a:lvl1pPr>
              <a:defRPr sz="26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75262" y="1943767"/>
            <a:ext cx="3900220" cy="9593821"/>
          </a:xfrm>
        </p:spPr>
        <p:txBody>
          <a:bodyPr anchor="t"/>
          <a:lstStyle>
            <a:lvl1pPr marL="0" indent="0">
              <a:buNone/>
              <a:defRPr sz="2696"/>
            </a:lvl1pPr>
            <a:lvl2pPr marL="385191" indent="0">
              <a:buNone/>
              <a:defRPr sz="2359"/>
            </a:lvl2pPr>
            <a:lvl3pPr marL="770382" indent="0">
              <a:buNone/>
              <a:defRPr sz="2022"/>
            </a:lvl3pPr>
            <a:lvl4pPr marL="1155573" indent="0">
              <a:buNone/>
              <a:defRPr sz="1685"/>
            </a:lvl4pPr>
            <a:lvl5pPr marL="1540764" indent="0">
              <a:buNone/>
              <a:defRPr sz="1685"/>
            </a:lvl5pPr>
            <a:lvl6pPr marL="1925955" indent="0">
              <a:buNone/>
              <a:defRPr sz="1685"/>
            </a:lvl6pPr>
            <a:lvl7pPr marL="2311146" indent="0">
              <a:buNone/>
              <a:defRPr sz="1685"/>
            </a:lvl7pPr>
            <a:lvl8pPr marL="2696337" indent="0">
              <a:buNone/>
              <a:defRPr sz="1685"/>
            </a:lvl8pPr>
            <a:lvl9pPr marL="3081528" indent="0">
              <a:buNone/>
              <a:defRPr sz="16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663" y="4050030"/>
            <a:ext cx="2484785" cy="7503182"/>
          </a:xfrm>
        </p:spPr>
        <p:txBody>
          <a:bodyPr/>
          <a:lstStyle>
            <a:lvl1pPr marL="0" indent="0">
              <a:buNone/>
              <a:defRPr sz="1348"/>
            </a:lvl1pPr>
            <a:lvl2pPr marL="385191" indent="0">
              <a:buNone/>
              <a:defRPr sz="1180"/>
            </a:lvl2pPr>
            <a:lvl3pPr marL="770382" indent="0">
              <a:buNone/>
              <a:defRPr sz="1011"/>
            </a:lvl3pPr>
            <a:lvl4pPr marL="1155573" indent="0">
              <a:buNone/>
              <a:defRPr sz="843"/>
            </a:lvl4pPr>
            <a:lvl5pPr marL="1540764" indent="0">
              <a:buNone/>
              <a:defRPr sz="843"/>
            </a:lvl5pPr>
            <a:lvl6pPr marL="1925955" indent="0">
              <a:buNone/>
              <a:defRPr sz="843"/>
            </a:lvl6pPr>
            <a:lvl7pPr marL="2311146" indent="0">
              <a:buNone/>
              <a:defRPr sz="843"/>
            </a:lvl7pPr>
            <a:lvl8pPr marL="2696337" indent="0">
              <a:buNone/>
              <a:defRPr sz="843"/>
            </a:lvl8pPr>
            <a:lvl9pPr marL="3081528" indent="0">
              <a:buNone/>
              <a:defRPr sz="8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660" y="718758"/>
            <a:ext cx="6644819" cy="2609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660" y="3593777"/>
            <a:ext cx="6644819" cy="856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9660" y="12512596"/>
            <a:ext cx="1733431" cy="71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5BCE-F127-405E-9522-09512E4A9B93}" type="datetimeFigureOut">
              <a:rPr lang="en-SG" smtClean="0"/>
              <a:t>3/2/2021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1996" y="12512596"/>
            <a:ext cx="2600147" cy="71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41047" y="12512596"/>
            <a:ext cx="1733431" cy="71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1766-2861-4482-AF76-A2F3FDB007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678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0382" rtl="0" eaLnBrk="1" latinLnBrk="0" hangingPunct="1">
        <a:lnSpc>
          <a:spcPct val="90000"/>
        </a:lnSpc>
        <a:spcBef>
          <a:spcPct val="0"/>
        </a:spcBef>
        <a:buNone/>
        <a:defRPr sz="37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596" indent="-192596" algn="l" defTabSz="770382" rtl="0" eaLnBrk="1" latinLnBrk="0" hangingPunct="1">
        <a:lnSpc>
          <a:spcPct val="90000"/>
        </a:lnSpc>
        <a:spcBef>
          <a:spcPts val="843"/>
        </a:spcBef>
        <a:buFont typeface="Arial" panose="020B0604020202020204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1pPr>
      <a:lvl2pPr marL="577787" indent="-192596" algn="l" defTabSz="770382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2pPr>
      <a:lvl3pPr marL="962978" indent="-192596" algn="l" defTabSz="770382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3pPr>
      <a:lvl4pPr marL="1348169" indent="-192596" algn="l" defTabSz="770382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7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0" indent="-192596" algn="l" defTabSz="770382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7" kern="1200">
          <a:solidFill>
            <a:schemeClr val="tx1"/>
          </a:solidFill>
          <a:latin typeface="+mn-lt"/>
          <a:ea typeface="+mn-ea"/>
          <a:cs typeface="+mn-cs"/>
        </a:defRPr>
      </a:lvl5pPr>
      <a:lvl6pPr marL="2118551" indent="-192596" algn="l" defTabSz="770382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7" kern="1200">
          <a:solidFill>
            <a:schemeClr val="tx1"/>
          </a:solidFill>
          <a:latin typeface="+mn-lt"/>
          <a:ea typeface="+mn-ea"/>
          <a:cs typeface="+mn-cs"/>
        </a:defRPr>
      </a:lvl6pPr>
      <a:lvl7pPr marL="2503742" indent="-192596" algn="l" defTabSz="770382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7" kern="1200">
          <a:solidFill>
            <a:schemeClr val="tx1"/>
          </a:solidFill>
          <a:latin typeface="+mn-lt"/>
          <a:ea typeface="+mn-ea"/>
          <a:cs typeface="+mn-cs"/>
        </a:defRPr>
      </a:lvl7pPr>
      <a:lvl8pPr marL="2888933" indent="-192596" algn="l" defTabSz="770382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7" kern="1200">
          <a:solidFill>
            <a:schemeClr val="tx1"/>
          </a:solidFill>
          <a:latin typeface="+mn-lt"/>
          <a:ea typeface="+mn-ea"/>
          <a:cs typeface="+mn-cs"/>
        </a:defRPr>
      </a:lvl8pPr>
      <a:lvl9pPr marL="3274124" indent="-192596" algn="l" defTabSz="770382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382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1pPr>
      <a:lvl2pPr marL="385191" algn="l" defTabSz="770382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770382" algn="l" defTabSz="770382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3pPr>
      <a:lvl4pPr marL="1155573" algn="l" defTabSz="770382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4pPr>
      <a:lvl5pPr marL="1540764" algn="l" defTabSz="770382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5pPr>
      <a:lvl6pPr marL="1925955" algn="l" defTabSz="770382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6pPr>
      <a:lvl7pPr marL="2311146" algn="l" defTabSz="770382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7pPr>
      <a:lvl8pPr marL="2696337" algn="l" defTabSz="770382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8pPr>
      <a:lvl9pPr marL="3081528" algn="l" defTabSz="770382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3" Type="http://schemas.openxmlformats.org/officeDocument/2006/relationships/hyperlink" Target="https://www.istockphoto.com/photo/crossword-gm1022290958-274471901" TargetMode="External"/><Relationship Id="rId7" Type="http://schemas.openxmlformats.org/officeDocument/2006/relationships/hyperlink" Target="https://www.istockphoto.com/photo/dark-chocolate-covered-strawberries-lying-on-a-cutting-board-gm178714431-24634755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www.istockphoto.com/photo/loving-couple-watching-tv-at-home-gm537396624-95269139" TargetMode="External"/><Relationship Id="rId5" Type="http://schemas.openxmlformats.org/officeDocument/2006/relationships/hyperlink" Target="https://www.istockphoto.com/photo/happy-young-couple-eating-breakfast-in-bed-in-morning-gm1127780671-297367718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istockphoto.com/photo/closeup-woman-talk-on-speakerphone-through-microphone-built-into-device-gm1159994597-317382450" TargetMode="External"/><Relationship Id="rId14" Type="http://schemas.openxmlformats.org/officeDocument/2006/relationships/hyperlink" Target="https://www.istockphoto.com/photo/st-valentines-morning-gm185061589-189111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, rectangle&#10;&#10;Description automatically generated">
            <a:extLst>
              <a:ext uri="{FF2B5EF4-FFF2-40B4-BE49-F238E27FC236}">
                <a16:creationId xmlns:a16="http://schemas.microsoft.com/office/drawing/2014/main" id="{9DBD2418-9322-4B34-900B-439C3970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16"/>
            <a:ext cx="7704138" cy="1348538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0" name="Picture 8">
            <a:hlinkClick r:id="rId3"/>
            <a:extLst>
              <a:ext uri="{FF2B5EF4-FFF2-40B4-BE49-F238E27FC236}">
                <a16:creationId xmlns:a16="http://schemas.microsoft.com/office/drawing/2014/main" id="{11D42F6D-EDFB-4E00-B165-C8309FE7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5" y="6251222"/>
            <a:ext cx="1923319" cy="129691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hlinkClick r:id="rId5"/>
            <a:extLst>
              <a:ext uri="{FF2B5EF4-FFF2-40B4-BE49-F238E27FC236}">
                <a16:creationId xmlns:a16="http://schemas.microsoft.com/office/drawing/2014/main" id="{A7FA2A9A-55AF-42B6-8555-A8B136CA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7" y="7554915"/>
            <a:ext cx="1991033" cy="1470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>
            <a:hlinkClick r:id="rId7"/>
            <a:extLst>
              <a:ext uri="{FF2B5EF4-FFF2-40B4-BE49-F238E27FC236}">
                <a16:creationId xmlns:a16="http://schemas.microsoft.com/office/drawing/2014/main" id="{68D7D619-7187-4CC5-A62B-E97A8160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13" y="3504959"/>
            <a:ext cx="1809750" cy="1152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A00BE8C1-DC8A-4871-BE49-E35165023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872" y="3716704"/>
            <a:ext cx="34559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B23D51"/>
                </a:solidFill>
                <a:latin typeface="Modern Love" panose="04090805081005020601" pitchFamily="82" charset="0"/>
                <a:ea typeface="Calibri" panose="020F0502020204030204" pitchFamily="34" charset="0"/>
                <a:cs typeface="Gotham-Book"/>
              </a:rPr>
              <a:t>Chocolate-dipped Strawberries</a:t>
            </a:r>
            <a:br>
              <a:rPr lang="en-US" altLang="en-US" sz="11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US" altLang="en-US" sz="1200" dirty="0">
                <a:latin typeface="Corbel Light" panose="020B03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Taste the sweetness of love melting in your mouth with this classic combination.</a:t>
            </a:r>
            <a:endParaRPr lang="en-US" altLang="en-US" sz="6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B587EBB-DD44-4871-BF18-79973E2E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417" y="6416676"/>
            <a:ext cx="3455988" cy="86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B23D51"/>
                </a:solidFill>
                <a:latin typeface="Modern Love" panose="04090805081005020601" pitchFamily="82" charset="0"/>
                <a:ea typeface="Calibri" panose="020F0502020204030204" pitchFamily="34" charset="0"/>
                <a:cs typeface="Gotham-Book"/>
              </a:rPr>
              <a:t>Valentine</a:t>
            </a:r>
            <a:r>
              <a:rPr lang="en-US" altLang="en-US" sz="1400" i="1" dirty="0">
                <a:solidFill>
                  <a:srgbClr val="B23D51"/>
                </a:solidFill>
                <a:latin typeface="Calibri" panose="020F0502020204030204" pitchFamily="34" charset="0"/>
                <a:ea typeface="Calibri" panose="020F0502020204030204" pitchFamily="34" charset="0"/>
                <a:cs typeface="Gotham-Book"/>
              </a:rPr>
              <a:t>’</a:t>
            </a:r>
            <a:r>
              <a:rPr lang="en-US" altLang="en-US" sz="1400" i="1" dirty="0">
                <a:solidFill>
                  <a:srgbClr val="B23D51"/>
                </a:solidFill>
                <a:latin typeface="Modern Love" panose="04090805081005020601" pitchFamily="82" charset="0"/>
                <a:ea typeface="Calibri" panose="020F0502020204030204" pitchFamily="34" charset="0"/>
                <a:cs typeface="Gotham-Book"/>
              </a:rPr>
              <a:t>s Day Crossword Puzzle</a:t>
            </a:r>
            <a:endParaRPr lang="en-US" altLang="en-US" sz="6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rbel Light" panose="020B03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mind-teaser with the details of your relationships in crossword.</a:t>
            </a:r>
            <a:r>
              <a:rPr lang="en-US" altLang="en-US" sz="1200" dirty="0">
                <a:latin typeface="Corbel Light" panose="020B0303020204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Visit below for more</a:t>
            </a:r>
            <a:r>
              <a:rPr lang="en-US" altLang="en-US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altLang="en-US" sz="1200" dirty="0">
                <a:latin typeface="Corbel Light" panose="020B0303020204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ideas. puzzlemaker.discoveryeducation.com</a:t>
            </a:r>
            <a:endParaRPr lang="en-US" altLang="en-US" sz="1200" dirty="0">
              <a:latin typeface="Corbel Light" panose="020B030302020402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AC739D60-7439-49D9-9960-20ADDB632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96" y="4990309"/>
            <a:ext cx="3524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B23D51"/>
                </a:solidFill>
                <a:latin typeface="Modern Love" panose="04090805081005020601" pitchFamily="82" charset="0"/>
                <a:ea typeface="Calibri" panose="020F0502020204030204" pitchFamily="34" charset="0"/>
                <a:cs typeface="Gotham-Book"/>
              </a:rPr>
              <a:t>Netflix &amp; Chill</a:t>
            </a:r>
            <a:r>
              <a:rPr lang="en-US" altLang="en-US" sz="1400" dirty="0">
                <a:solidFill>
                  <a:srgbClr val="B23D51"/>
                </a:solidFill>
                <a:latin typeface="Modern Love" panose="04090805081005020601" pitchFamily="82" charset="0"/>
                <a:ea typeface="Calibri" panose="020F0502020204030204" pitchFamily="34" charset="0"/>
                <a:cs typeface="Gotham-Book"/>
              </a:rPr>
              <a:t> </a:t>
            </a:r>
            <a:br>
              <a:rPr lang="en-US" altLang="en-US" sz="2900" dirty="0">
                <a:solidFill>
                  <a:srgbClr val="B23D51"/>
                </a:solidFill>
                <a:latin typeface="Calibri" panose="020F0502020204030204" pitchFamily="34" charset="0"/>
                <a:ea typeface="Calibri" panose="020F0502020204030204" pitchFamily="34" charset="0"/>
                <a:cs typeface="Gotham-Book"/>
              </a:rPr>
            </a:br>
            <a:r>
              <a:rPr lang="en-US" altLang="en-US" sz="1200" dirty="0">
                <a:latin typeface="Corbel Light" panose="020B03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Exactly what it sounds, snuggle in, and catch these romantic movies on Netflix. Let them bring you deeper into the world of romance.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B773F58E-BA6E-4A6A-9224-EBE16560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776" y="7883526"/>
            <a:ext cx="3624446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B23D51"/>
                </a:solidFill>
                <a:latin typeface="Modern Love" panose="04090805081005020601" pitchFamily="82" charset="0"/>
                <a:ea typeface="Calibri" panose="020F0502020204030204" pitchFamily="34" charset="0"/>
                <a:cs typeface="Gotham-Book"/>
              </a:rPr>
              <a:t>Breakfast in Bed</a:t>
            </a:r>
            <a:endParaRPr lang="en-US" altLang="en-US" sz="6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rbel Light" panose="020B0303020204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Surprise your loved ones with a simple breakfast </a:t>
            </a:r>
            <a:r>
              <a:rPr lang="en-US" alt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</a:t>
            </a:r>
            <a:r>
              <a:rPr lang="en-US" altLang="en-US" sz="1200" dirty="0">
                <a:latin typeface="Corbel Light" panose="020B0303020204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even if it is just scrambled eggs. Top it with sauce shaped as a heart!</a:t>
            </a:r>
            <a:endParaRPr lang="en-US" altLang="en-US" sz="6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190058C0-036D-4EB2-9022-A3BAB8729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356" y="9486656"/>
            <a:ext cx="36480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B23D51"/>
                </a:solidFill>
                <a:latin typeface="Modern Love" panose="04090805081005020601" pitchFamily="82" charset="0"/>
                <a:ea typeface="Calibri" panose="020F0502020204030204" pitchFamily="34" charset="0"/>
                <a:cs typeface="Gotham-Book"/>
              </a:rPr>
              <a:t>Stick-it-love-notes</a:t>
            </a:r>
            <a:endParaRPr lang="en-US" altLang="en-US" sz="1400" dirty="0">
              <a:latin typeface="Modern Love" panose="04090805081005020601" pitchFamily="8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Surprise your soulmate starting with a post-it note on the door and paste those anecdotes of love all the way to a nicely set-up dinner or the bedroom! </a:t>
            </a:r>
            <a:endParaRPr lang="en-US" altLang="en-US" sz="6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124CD7EC-1F9D-418E-8185-DBC3F294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509" y="11198229"/>
            <a:ext cx="3486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B23D51"/>
                </a:solidFill>
                <a:latin typeface="Modern Love" panose="04090805081005020601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Record a Message of Love</a:t>
            </a:r>
            <a:br>
              <a:rPr lang="en-US" altLang="en-US" sz="1100" i="1" dirty="0">
                <a:solidFill>
                  <a:srgbClr val="B23D51"/>
                </a:solidFill>
                <a:latin typeface="Gotham-Book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200" dirty="0">
                <a:latin typeface="Corbel Light" panose="020B0303020204020204" pitchFamily="34" charset="0"/>
                <a:ea typeface="Calibri" panose="020F0502020204030204" pitchFamily="34" charset="0"/>
                <a:cs typeface="AngsanaUPC" panose="02020603050405020304" pitchFamily="18" charset="-34"/>
              </a:rPr>
              <a:t>Speak your heart out and record. Let your confession of love be on replay.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E140AAB9-00A4-49B3-B7F6-CE29984A0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38" y="35496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F5F7A638-643B-42E0-B3AE-BC3CEC536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38" y="485457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5AAA9AD2-2569-44CC-8213-E7F38EFC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9" y="599757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A371230D-F250-416C-8822-6D5F4BFB5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9" y="73977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ADE95B20-71C6-46EA-8E74-29C6ECBC0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38" y="81216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39FE54D3-7329-431E-94A5-D5125FE8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38" y="965517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25" name="Picture 22">
            <a:hlinkClick r:id="rId9"/>
            <a:extLst>
              <a:ext uri="{FF2B5EF4-FFF2-40B4-BE49-F238E27FC236}">
                <a16:creationId xmlns:a16="http://schemas.microsoft.com/office/drawing/2014/main" id="{03FB2FBA-5F46-45C7-9304-E9896DCF6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25" y="10861301"/>
            <a:ext cx="2045220" cy="140097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>
            <a:hlinkClick r:id="rId11"/>
            <a:extLst>
              <a:ext uri="{FF2B5EF4-FFF2-40B4-BE49-F238E27FC236}">
                <a16:creationId xmlns:a16="http://schemas.microsoft.com/office/drawing/2014/main" id="{17B30EDF-15BE-47CB-A63C-08368C924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9" y="4736982"/>
            <a:ext cx="1885403" cy="1263957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26">
            <a:hlinkClick r:id="rId14"/>
            <a:extLst>
              <a:ext uri="{FF2B5EF4-FFF2-40B4-BE49-F238E27FC236}">
                <a16:creationId xmlns:a16="http://schemas.microsoft.com/office/drawing/2014/main" id="{876D78FE-5B51-4D97-BF11-1576386860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00537">
            <a:off x="1149471" y="9017328"/>
            <a:ext cx="1792986" cy="171858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4EF49A93-E30D-413B-92DF-C7F0F3D6720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4836" r="4997" b="70701"/>
          <a:stretch/>
        </p:blipFill>
        <p:spPr>
          <a:xfrm>
            <a:off x="768900" y="536070"/>
            <a:ext cx="6166338" cy="236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15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156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Corbel Light</vt:lpstr>
      <vt:lpstr>Gotham-Book</vt:lpstr>
      <vt:lpstr>Modern Love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Effendi Bin Mahmud</dc:creator>
  <cp:lastModifiedBy>Muhammad Effendi Bin Mahmud</cp:lastModifiedBy>
  <cp:revision>10</cp:revision>
  <dcterms:created xsi:type="dcterms:W3CDTF">2021-02-03T11:24:49Z</dcterms:created>
  <dcterms:modified xsi:type="dcterms:W3CDTF">2021-02-03T13:04:46Z</dcterms:modified>
</cp:coreProperties>
</file>